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Lst>
  <p:sldSz cx="32397700" cy="43192700"/>
  <p:notesSz cx="6858000" cy="9144000"/>
  <p:embeddedFontLst>
    <p:embeddedFont>
      <p:font typeface="Montserrat Bold" charset="1" panose="00000800000000000000"/>
      <p:regular r:id="rId7"/>
    </p:embeddedFont>
    <p:embeddedFont>
      <p:font typeface="Montserrat" charset="1" panose="00000500000000000000"/>
      <p:regular r:id="rId8"/>
    </p:embeddedFont>
    <p:embeddedFont>
      <p:font typeface="Montserrat Italics" charset="1" panose="00000500000000000000"/>
      <p:regular r:id="rId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2" Target="presProps.xml" Type="http://schemas.openxmlformats.org/officeDocument/2006/relationships/presProps"/><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6506901" y="14365134"/>
            <a:ext cx="14828054" cy="27838496"/>
          </a:xfrm>
          <a:prstGeom prst="rect">
            <a:avLst/>
          </a:prstGeom>
        </p:spPr>
        <p:txBody>
          <a:bodyPr anchor="t" rtlCol="false" tIns="0" lIns="0" bIns="0" rIns="0">
            <a:spAutoFit/>
          </a:bodyPr>
          <a:lstStyle/>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r>
              <a:rPr lang="en-US" sz="3496" b="true">
                <a:solidFill>
                  <a:srgbClr val="000000"/>
                </a:solidFill>
                <a:latin typeface="Montserrat Bold"/>
                <a:ea typeface="Montserrat Bold"/>
                <a:cs typeface="Montserrat Bold"/>
                <a:sym typeface="Montserrat Bold"/>
              </a:rPr>
              <a:t>TÍTULO DA SEÇÃO</a:t>
            </a:r>
          </a:p>
          <a:p>
            <a:pPr algn="just">
              <a:lnSpc>
                <a:spcPts val="4894"/>
              </a:lnSpc>
            </a:pPr>
          </a:p>
          <a:p>
            <a:pPr algn="just">
              <a:lnSpc>
                <a:spcPts val="4894"/>
              </a:lnSpc>
            </a:pPr>
            <a:r>
              <a:rPr lang="en-US" sz="3496">
                <a:solidFill>
                  <a:srgbClr val="000000"/>
                </a:solidFill>
                <a:latin typeface="Montserrat"/>
                <a:ea typeface="Montserrat"/>
                <a:cs typeface="Montserrat"/>
                <a:sym typeface="Montserrat"/>
              </a:rPr>
              <a:t>Nam tempor nibh eros. Phasellus et purus sed ante maximus laoreet quis a odio. Aenean vestibulum lacus dui, ut posuere ipsum mattis ut. Nullam arcu risus, elementum vitae lorem vitae, finibus convallis sem. Nulla accumsan malesuada eleifend. Cras ornare in libero vel vehicula. Sed rutrum massa metus, ac varius odio tincidunt ac. Donec ac libero et dui interdum egestas. Vestibulum eget leo at leo rutrum convallis. Integer eu pretium augue, in molestie metus. Suspendisse neque purus, dapibus eu tempor convallis, pulvinar in velit. </a:t>
            </a:r>
          </a:p>
          <a:p>
            <a:pPr algn="just">
              <a:lnSpc>
                <a:spcPts val="4894"/>
              </a:lnSpc>
            </a:pPr>
          </a:p>
          <a:p>
            <a:pPr algn="just">
              <a:lnSpc>
                <a:spcPts val="4894"/>
              </a:lnSpc>
            </a:pPr>
            <a:r>
              <a:rPr lang="en-US" sz="3496" b="true">
                <a:solidFill>
                  <a:srgbClr val="000000"/>
                </a:solidFill>
                <a:latin typeface="Montserrat Bold"/>
                <a:ea typeface="Montserrat Bold"/>
                <a:cs typeface="Montserrat Bold"/>
                <a:sym typeface="Montserrat Bold"/>
              </a:rPr>
              <a:t>CONCLUSÃO</a:t>
            </a:r>
          </a:p>
          <a:p>
            <a:pPr algn="just">
              <a:lnSpc>
                <a:spcPts val="4894"/>
              </a:lnSpc>
            </a:pPr>
          </a:p>
          <a:p>
            <a:pPr algn="just">
              <a:lnSpc>
                <a:spcPts val="4894"/>
              </a:lnSpc>
            </a:pPr>
            <a:r>
              <a:rPr lang="en-US" sz="3496">
                <a:solidFill>
                  <a:srgbClr val="000000"/>
                </a:solidFill>
                <a:latin typeface="Montserrat"/>
                <a:ea typeface="Montserrat"/>
                <a:cs typeface="Montserrat"/>
                <a:sym typeface="Montserrat"/>
              </a:rPr>
              <a:t>Quisque felis sapien, auctor vitae varius at, venenatis non augue. Aliquam ornare, dui a dapibus lobortis, sem mauris varius eros, nec auctor justo leo at ligula. Cras nec accumsan felis. Aliquam fermentum fermentum orci, at interdum odio lacinia quis. Etiam placerat aliquam erat ac aliquet. Morbi tincidunt sit amet est sit amet egestas. Phasellus commodo velit ac ipsum maximus, eget eleifend elit malesuada. </a:t>
            </a:r>
          </a:p>
          <a:p>
            <a:pPr algn="just">
              <a:lnSpc>
                <a:spcPts val="4894"/>
              </a:lnSpc>
            </a:pPr>
          </a:p>
          <a:p>
            <a:pPr algn="just">
              <a:lnSpc>
                <a:spcPts val="4894"/>
              </a:lnSpc>
            </a:pPr>
            <a:r>
              <a:rPr lang="en-US" b="true" sz="3496">
                <a:solidFill>
                  <a:srgbClr val="000000"/>
                </a:solidFill>
                <a:latin typeface="Montserrat Bold"/>
                <a:ea typeface="Montserrat Bold"/>
                <a:cs typeface="Montserrat Bold"/>
                <a:sym typeface="Montserrat Bold"/>
              </a:rPr>
              <a:t>AGRADECIMENTOS</a:t>
            </a:r>
          </a:p>
          <a:p>
            <a:pPr algn="just">
              <a:lnSpc>
                <a:spcPts val="4894"/>
              </a:lnSpc>
            </a:pPr>
          </a:p>
          <a:p>
            <a:pPr algn="just">
              <a:lnSpc>
                <a:spcPts val="4894"/>
              </a:lnSpc>
            </a:pPr>
            <a:r>
              <a:rPr lang="en-US" sz="3496">
                <a:solidFill>
                  <a:srgbClr val="000000"/>
                </a:solidFill>
                <a:latin typeface="Montserrat"/>
                <a:ea typeface="Montserrat"/>
                <a:cs typeface="Montserrat"/>
                <a:sym typeface="Montserrat"/>
              </a:rPr>
              <a:t>Quisque felis sapien, auctor vitae varius at, venenatis non augue. Aliquam ornare, dui a dapibus lobortis, sem mauris varius eros, nec auctor justo leo at ligula. Cras nec accumsan felis. Aliquam </a:t>
            </a:r>
          </a:p>
          <a:p>
            <a:pPr algn="just">
              <a:lnSpc>
                <a:spcPts val="4894"/>
              </a:lnSpc>
            </a:pPr>
          </a:p>
        </p:txBody>
      </p:sp>
      <p:sp>
        <p:nvSpPr>
          <p:cNvPr name="TextBox 3" id="3"/>
          <p:cNvSpPr txBox="true"/>
          <p:nvPr/>
        </p:nvSpPr>
        <p:spPr>
          <a:xfrm rot="0">
            <a:off x="1007219" y="14365134"/>
            <a:ext cx="14828054" cy="27219371"/>
          </a:xfrm>
          <a:prstGeom prst="rect">
            <a:avLst/>
          </a:prstGeom>
        </p:spPr>
        <p:txBody>
          <a:bodyPr anchor="t" rtlCol="false" tIns="0" lIns="0" bIns="0" rIns="0">
            <a:spAutoFit/>
          </a:bodyPr>
          <a:lstStyle/>
          <a:p>
            <a:pPr algn="just">
              <a:lnSpc>
                <a:spcPts val="4894"/>
              </a:lnSpc>
            </a:pPr>
            <a:r>
              <a:rPr lang="en-US" sz="3496" b="true">
                <a:solidFill>
                  <a:srgbClr val="000000"/>
                </a:solidFill>
                <a:latin typeface="Montserrat Bold"/>
                <a:ea typeface="Montserrat Bold"/>
                <a:cs typeface="Montserrat Bold"/>
                <a:sym typeface="Montserrat Bold"/>
              </a:rPr>
              <a:t>INTRODUÇÃO</a:t>
            </a:r>
          </a:p>
          <a:p>
            <a:pPr algn="just">
              <a:lnSpc>
                <a:spcPts val="4894"/>
              </a:lnSpc>
            </a:pPr>
          </a:p>
          <a:p>
            <a:pPr algn="just">
              <a:lnSpc>
                <a:spcPts val="4894"/>
              </a:lnSpc>
            </a:pPr>
            <a:r>
              <a:rPr lang="en-US" sz="3496">
                <a:solidFill>
                  <a:srgbClr val="000000"/>
                </a:solidFill>
                <a:latin typeface="Montserrat"/>
                <a:ea typeface="Montserrat"/>
                <a:cs typeface="Montserrat"/>
                <a:sym typeface="Montserrat"/>
              </a:rPr>
              <a:t>Lorem ipsum dolor sit amet, consectetur adipiscing elit. Ut est felis, bibendum id ligula ac, consequat eleifend nunc. Aliquam ac diam turpis. Pellentesque id mattis eros. Ut a pulvinar turpis, sit amet iaculis erat. Vestibulum ut nunc sagittis, tincidunt ipsum a, malesuada elit. Aliquam efficitur tortor a egestas accumsan. Donec scelerisque maximus turpis eget tempus. Nullam lectus dui, facilisis at odio quis, congue pharetra felis. Aliquam tempor augue ac erat auctor, at ullamcorper purus hendrerit. Ut quis tristique magna.</a:t>
            </a: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p>
          <a:p>
            <a:pPr algn="just">
              <a:lnSpc>
                <a:spcPts val="4894"/>
              </a:lnSpc>
            </a:pPr>
            <a:r>
              <a:rPr lang="en-US" sz="3496" b="true">
                <a:solidFill>
                  <a:srgbClr val="000000"/>
                </a:solidFill>
                <a:latin typeface="Montserrat Bold"/>
                <a:ea typeface="Montserrat Bold"/>
                <a:cs typeface="Montserrat Bold"/>
                <a:sym typeface="Montserrat Bold"/>
              </a:rPr>
              <a:t>TÍTULO DA SEÇÃO</a:t>
            </a:r>
          </a:p>
          <a:p>
            <a:pPr algn="just">
              <a:lnSpc>
                <a:spcPts val="4894"/>
              </a:lnSpc>
            </a:pPr>
          </a:p>
          <a:p>
            <a:pPr algn="just">
              <a:lnSpc>
                <a:spcPts val="4894"/>
              </a:lnSpc>
            </a:pPr>
            <a:r>
              <a:rPr lang="en-US" sz="3496">
                <a:solidFill>
                  <a:srgbClr val="000000"/>
                </a:solidFill>
                <a:latin typeface="Montserrat"/>
                <a:ea typeface="Montserrat"/>
                <a:cs typeface="Montserrat"/>
                <a:sym typeface="Montserrat"/>
              </a:rPr>
              <a:t>Nam tempor nibh eros. Phasellus et purus sed ante maximus laoreet quis a odio. Aenean vestibulum lacus dui, ut posuere ipsum mattis ut. Nullam arcu risus, elementum vitae lorem vitae, finibus convallis sem. Nulla accumsan malesuada eleifend. Cras ornare in libero vel vehicula. Sed rutrum massa metus, ac varius odio tincidunt ac. Donec ac libero et dui interdum egestas. Vestibulum eget leo at leo rutrum convallis. Integer eu pretium augue, in molestie metus. Suspendisse neque purus, dapibus eu tempor convallis, pulvinar in velit. Nullam sollicitudin arcu a lectus egestas consectetur. In in arcu eu augue elementum rutrum. Duis sed tellus nec nisl vestibulum venenatis posuere id magna.</a:t>
            </a:r>
          </a:p>
        </p:txBody>
      </p:sp>
      <p:sp>
        <p:nvSpPr>
          <p:cNvPr name="Freeform 4" id="4"/>
          <p:cNvSpPr/>
          <p:nvPr/>
        </p:nvSpPr>
        <p:spPr>
          <a:xfrm flipH="false" flipV="false" rot="0">
            <a:off x="3649019" y="22087904"/>
            <a:ext cx="9544455" cy="9544455"/>
          </a:xfrm>
          <a:custGeom>
            <a:avLst/>
            <a:gdLst/>
            <a:ahLst/>
            <a:cxnLst/>
            <a:rect r="r" b="b" t="t" l="l"/>
            <a:pathLst>
              <a:path h="9544455" w="9544455">
                <a:moveTo>
                  <a:pt x="0" y="0"/>
                </a:moveTo>
                <a:lnTo>
                  <a:pt x="9544455" y="0"/>
                </a:lnTo>
                <a:lnTo>
                  <a:pt x="9544455" y="9544454"/>
                </a:lnTo>
                <a:lnTo>
                  <a:pt x="0" y="9544454"/>
                </a:lnTo>
                <a:lnTo>
                  <a:pt x="0" y="0"/>
                </a:lnTo>
                <a:close/>
              </a:path>
            </a:pathLst>
          </a:custGeom>
          <a:blipFill>
            <a:blip r:embed="rId2"/>
            <a:stretch>
              <a:fillRect l="0" t="0" r="0" b="0"/>
            </a:stretch>
          </a:blipFill>
        </p:spPr>
      </p:sp>
      <p:sp>
        <p:nvSpPr>
          <p:cNvPr name="Freeform 5" id="5"/>
          <p:cNvSpPr/>
          <p:nvPr/>
        </p:nvSpPr>
        <p:spPr>
          <a:xfrm flipH="false" flipV="false" rot="0">
            <a:off x="18285025" y="14431809"/>
            <a:ext cx="11271807" cy="8453855"/>
          </a:xfrm>
          <a:custGeom>
            <a:avLst/>
            <a:gdLst/>
            <a:ahLst/>
            <a:cxnLst/>
            <a:rect r="r" b="b" t="t" l="l"/>
            <a:pathLst>
              <a:path h="8453855" w="11271807">
                <a:moveTo>
                  <a:pt x="0" y="0"/>
                </a:moveTo>
                <a:lnTo>
                  <a:pt x="11271807" y="0"/>
                </a:lnTo>
                <a:lnTo>
                  <a:pt x="11271807" y="8453855"/>
                </a:lnTo>
                <a:lnTo>
                  <a:pt x="0" y="8453855"/>
                </a:lnTo>
                <a:lnTo>
                  <a:pt x="0" y="0"/>
                </a:lnTo>
                <a:close/>
              </a:path>
            </a:pathLst>
          </a:custGeom>
          <a:blipFill>
            <a:blip r:embed="rId3"/>
            <a:stretch>
              <a:fillRect l="0" t="0" r="0" b="0"/>
            </a:stretch>
          </a:blipFill>
        </p:spPr>
      </p:sp>
      <p:sp>
        <p:nvSpPr>
          <p:cNvPr name="Freeform 6" id="6"/>
          <p:cNvSpPr/>
          <p:nvPr/>
        </p:nvSpPr>
        <p:spPr>
          <a:xfrm flipH="false" flipV="false" rot="0">
            <a:off x="0" y="0"/>
            <a:ext cx="32400000" cy="4699436"/>
          </a:xfrm>
          <a:custGeom>
            <a:avLst/>
            <a:gdLst/>
            <a:ahLst/>
            <a:cxnLst/>
            <a:rect r="r" b="b" t="t" l="l"/>
            <a:pathLst>
              <a:path h="4699436" w="32400000">
                <a:moveTo>
                  <a:pt x="0" y="0"/>
                </a:moveTo>
                <a:lnTo>
                  <a:pt x="32400000" y="0"/>
                </a:lnTo>
                <a:lnTo>
                  <a:pt x="32400000" y="4699436"/>
                </a:lnTo>
                <a:lnTo>
                  <a:pt x="0" y="4699436"/>
                </a:lnTo>
                <a:lnTo>
                  <a:pt x="0" y="0"/>
                </a:lnTo>
                <a:close/>
              </a:path>
            </a:pathLst>
          </a:custGeom>
          <a:blipFill>
            <a:blip r:embed="rId4"/>
            <a:stretch>
              <a:fillRect l="0" t="-22638" r="0" b="-16111"/>
            </a:stretch>
          </a:blipFill>
        </p:spPr>
      </p:sp>
      <p:sp>
        <p:nvSpPr>
          <p:cNvPr name="TextBox 7" id="7"/>
          <p:cNvSpPr txBox="true"/>
          <p:nvPr/>
        </p:nvSpPr>
        <p:spPr>
          <a:xfrm rot="0">
            <a:off x="0" y="5647207"/>
            <a:ext cx="32400000" cy="2914650"/>
          </a:xfrm>
          <a:prstGeom prst="rect">
            <a:avLst/>
          </a:prstGeom>
        </p:spPr>
        <p:txBody>
          <a:bodyPr anchor="t" rtlCol="false" tIns="0" lIns="0" bIns="0" rIns="0">
            <a:spAutoFit/>
          </a:bodyPr>
          <a:lstStyle/>
          <a:p>
            <a:pPr algn="ctr">
              <a:lnSpc>
                <a:spcPts val="11519"/>
              </a:lnSpc>
            </a:pPr>
            <a:r>
              <a:rPr lang="en-US" sz="9599" b="true">
                <a:solidFill>
                  <a:srgbClr val="000000"/>
                </a:solidFill>
                <a:latin typeface="Montserrat Bold"/>
                <a:ea typeface="Montserrat Bold"/>
                <a:cs typeface="Montserrat Bold"/>
                <a:sym typeface="Montserrat Bold"/>
              </a:rPr>
              <a:t>Título do trabalho científico</a:t>
            </a:r>
          </a:p>
          <a:p>
            <a:pPr algn="ctr">
              <a:lnSpc>
                <a:spcPts val="11519"/>
              </a:lnSpc>
            </a:pPr>
            <a:r>
              <a:rPr lang="en-US" sz="9599" b="true">
                <a:solidFill>
                  <a:srgbClr val="000000"/>
                </a:solidFill>
                <a:latin typeface="Montserrat Bold"/>
                <a:ea typeface="Montserrat Bold"/>
                <a:cs typeface="Montserrat Bold"/>
                <a:sym typeface="Montserrat Bold"/>
              </a:rPr>
              <a:t>em até duas linhas</a:t>
            </a:r>
          </a:p>
        </p:txBody>
      </p:sp>
      <p:sp>
        <p:nvSpPr>
          <p:cNvPr name="TextBox 8" id="8"/>
          <p:cNvSpPr txBox="true"/>
          <p:nvPr/>
        </p:nvSpPr>
        <p:spPr>
          <a:xfrm rot="0">
            <a:off x="-36000" y="9233943"/>
            <a:ext cx="32400000" cy="3869691"/>
          </a:xfrm>
          <a:prstGeom prst="rect">
            <a:avLst/>
          </a:prstGeom>
        </p:spPr>
        <p:txBody>
          <a:bodyPr anchor="t" rtlCol="false" tIns="0" lIns="0" bIns="0" rIns="0">
            <a:spAutoFit/>
          </a:bodyPr>
          <a:lstStyle/>
          <a:p>
            <a:pPr algn="ctr">
              <a:lnSpc>
                <a:spcPts val="6159"/>
              </a:lnSpc>
            </a:pPr>
            <a:r>
              <a:rPr lang="en-US" sz="4399" b="true">
                <a:solidFill>
                  <a:srgbClr val="000000"/>
                </a:solidFill>
                <a:latin typeface="Montserrat Bold"/>
                <a:ea typeface="Montserrat Bold"/>
                <a:cs typeface="Montserrat Bold"/>
                <a:sym typeface="Montserrat Bold"/>
              </a:rPr>
              <a:t>Primeiro Autor</a:t>
            </a:r>
            <a:r>
              <a:rPr lang="en-US" sz="4399" b="true">
                <a:solidFill>
                  <a:srgbClr val="000000"/>
                </a:solidFill>
                <a:latin typeface="Montserrat Bold"/>
                <a:ea typeface="Montserrat Bold"/>
                <a:cs typeface="Montserrat Bold"/>
                <a:sym typeface="Montserrat Bold"/>
              </a:rPr>
              <a:t>1</a:t>
            </a:r>
            <a:r>
              <a:rPr lang="en-US" sz="4399" b="true">
                <a:solidFill>
                  <a:srgbClr val="000000"/>
                </a:solidFill>
                <a:latin typeface="Montserrat Bold"/>
                <a:ea typeface="Montserrat Bold"/>
                <a:cs typeface="Montserrat Bold"/>
                <a:sym typeface="Montserrat Bold"/>
              </a:rPr>
              <a:t>, Segundo Autor</a:t>
            </a:r>
            <a:r>
              <a:rPr lang="en-US" sz="4399" b="true">
                <a:solidFill>
                  <a:srgbClr val="000000"/>
                </a:solidFill>
                <a:latin typeface="Montserrat Bold"/>
                <a:ea typeface="Montserrat Bold"/>
                <a:cs typeface="Montserrat Bold"/>
                <a:sym typeface="Montserrat Bold"/>
              </a:rPr>
              <a:t>1</a:t>
            </a:r>
            <a:r>
              <a:rPr lang="en-US" sz="4399" b="true">
                <a:solidFill>
                  <a:srgbClr val="000000"/>
                </a:solidFill>
                <a:latin typeface="Montserrat Bold"/>
                <a:ea typeface="Montserrat Bold"/>
                <a:cs typeface="Montserrat Bold"/>
                <a:sym typeface="Montserrat Bold"/>
              </a:rPr>
              <a:t>, Terceiro Autor</a:t>
            </a:r>
            <a:r>
              <a:rPr lang="en-US" sz="4399" b="true">
                <a:solidFill>
                  <a:srgbClr val="000000"/>
                </a:solidFill>
                <a:latin typeface="Montserrat Bold"/>
                <a:ea typeface="Montserrat Bold"/>
                <a:cs typeface="Montserrat Bold"/>
                <a:sym typeface="Montserrat Bold"/>
              </a:rPr>
              <a:t>2</a:t>
            </a:r>
            <a:r>
              <a:rPr lang="en-US" sz="4399" b="true">
                <a:solidFill>
                  <a:srgbClr val="000000"/>
                </a:solidFill>
                <a:latin typeface="Montserrat Bold"/>
                <a:ea typeface="Montserrat Bold"/>
                <a:cs typeface="Montserrat Bold"/>
                <a:sym typeface="Montserrat Bold"/>
              </a:rPr>
              <a:t>,</a:t>
            </a:r>
          </a:p>
          <a:p>
            <a:pPr algn="ctr">
              <a:lnSpc>
                <a:spcPts val="6159"/>
              </a:lnSpc>
            </a:pPr>
            <a:r>
              <a:rPr lang="en-US" sz="4399" b="true">
                <a:solidFill>
                  <a:srgbClr val="000000"/>
                </a:solidFill>
                <a:latin typeface="Montserrat Bold"/>
                <a:ea typeface="Montserrat Bold"/>
                <a:cs typeface="Montserrat Bold"/>
                <a:sym typeface="Montserrat Bold"/>
              </a:rPr>
              <a:t>Quarto Autor</a:t>
            </a:r>
            <a:r>
              <a:rPr lang="en-US" sz="4399" b="true">
                <a:solidFill>
                  <a:srgbClr val="000000"/>
                </a:solidFill>
                <a:latin typeface="Montserrat Bold"/>
                <a:ea typeface="Montserrat Bold"/>
                <a:cs typeface="Montserrat Bold"/>
                <a:sym typeface="Montserrat Bold"/>
              </a:rPr>
              <a:t>2</a:t>
            </a:r>
            <a:r>
              <a:rPr lang="en-US" sz="4399" b="true">
                <a:solidFill>
                  <a:srgbClr val="000000"/>
                </a:solidFill>
                <a:latin typeface="Montserrat Bold"/>
                <a:ea typeface="Montserrat Bold"/>
                <a:cs typeface="Montserrat Bold"/>
                <a:sym typeface="Montserrat Bold"/>
              </a:rPr>
              <a:t>, Quinto Autor</a:t>
            </a:r>
            <a:r>
              <a:rPr lang="en-US" sz="4399" b="true">
                <a:solidFill>
                  <a:srgbClr val="000000"/>
                </a:solidFill>
                <a:latin typeface="Montserrat Bold"/>
                <a:ea typeface="Montserrat Bold"/>
                <a:cs typeface="Montserrat Bold"/>
                <a:sym typeface="Montserrat Bold"/>
              </a:rPr>
              <a:t>2</a:t>
            </a:r>
            <a:r>
              <a:rPr lang="en-US" sz="4399" b="true">
                <a:solidFill>
                  <a:srgbClr val="000000"/>
                </a:solidFill>
                <a:latin typeface="Montserrat Bold"/>
                <a:ea typeface="Montserrat Bold"/>
                <a:cs typeface="Montserrat Bold"/>
                <a:sym typeface="Montserrat Bold"/>
              </a:rPr>
              <a:t>, ..., Último Autor</a:t>
            </a:r>
            <a:r>
              <a:rPr lang="en-US" sz="4399" b="true">
                <a:solidFill>
                  <a:srgbClr val="000000"/>
                </a:solidFill>
                <a:latin typeface="Montserrat Bold"/>
                <a:ea typeface="Montserrat Bold"/>
                <a:cs typeface="Montserrat Bold"/>
                <a:sym typeface="Montserrat Bold"/>
              </a:rPr>
              <a:t>3</a:t>
            </a:r>
          </a:p>
          <a:p>
            <a:pPr algn="ctr">
              <a:lnSpc>
                <a:spcPts val="6159"/>
              </a:lnSpc>
            </a:pPr>
            <a:r>
              <a:rPr lang="en-US" sz="4399" i="true">
                <a:solidFill>
                  <a:srgbClr val="000000"/>
                </a:solidFill>
                <a:latin typeface="Montserrat Italics"/>
                <a:ea typeface="Montserrat Italics"/>
                <a:cs typeface="Montserrat Italics"/>
                <a:sym typeface="Montserrat Italics"/>
              </a:rPr>
              <a:t>1</a:t>
            </a:r>
            <a:r>
              <a:rPr lang="en-US" sz="4399" i="true">
                <a:solidFill>
                  <a:srgbClr val="000000"/>
                </a:solidFill>
                <a:latin typeface="Montserrat Italics"/>
                <a:ea typeface="Montserrat Italics"/>
                <a:cs typeface="Montserrat Italics"/>
                <a:sym typeface="Montserrat Italics"/>
              </a:rPr>
              <a:t> Primeira Instituição - Cidade - UF</a:t>
            </a:r>
          </a:p>
          <a:p>
            <a:pPr algn="ctr">
              <a:lnSpc>
                <a:spcPts val="6159"/>
              </a:lnSpc>
            </a:pPr>
            <a:r>
              <a:rPr lang="en-US" sz="4399" i="true">
                <a:solidFill>
                  <a:srgbClr val="000000"/>
                </a:solidFill>
                <a:latin typeface="Montserrat Italics"/>
                <a:ea typeface="Montserrat Italics"/>
                <a:cs typeface="Montserrat Italics"/>
                <a:sym typeface="Montserrat Italics"/>
              </a:rPr>
              <a:t>2</a:t>
            </a:r>
            <a:r>
              <a:rPr lang="en-US" sz="4399" i="true">
                <a:solidFill>
                  <a:srgbClr val="000000"/>
                </a:solidFill>
                <a:latin typeface="Montserrat Italics"/>
                <a:ea typeface="Montserrat Italics"/>
                <a:cs typeface="Montserrat Italics"/>
                <a:sym typeface="Montserrat Italics"/>
              </a:rPr>
              <a:t> Segunda Instituição - Cidade - UF</a:t>
            </a:r>
          </a:p>
          <a:p>
            <a:pPr algn="ctr">
              <a:lnSpc>
                <a:spcPts val="6159"/>
              </a:lnSpc>
            </a:pPr>
            <a:r>
              <a:rPr lang="en-US" sz="4399" i="true">
                <a:solidFill>
                  <a:srgbClr val="000000"/>
                </a:solidFill>
                <a:latin typeface="Montserrat Italics"/>
                <a:ea typeface="Montserrat Italics"/>
                <a:cs typeface="Montserrat Italics"/>
                <a:sym typeface="Montserrat Italics"/>
              </a:rPr>
              <a:t>3</a:t>
            </a:r>
            <a:r>
              <a:rPr lang="en-US" sz="4399" i="true">
                <a:solidFill>
                  <a:srgbClr val="000000"/>
                </a:solidFill>
                <a:latin typeface="Montserrat Italics"/>
                <a:ea typeface="Montserrat Italics"/>
                <a:cs typeface="Montserrat Italics"/>
                <a:sym typeface="Montserrat Italics"/>
              </a:rPr>
              <a:t> Terceira Instituição - Cidade - UF</a:t>
            </a:r>
          </a:p>
        </p:txBody>
      </p:sp>
      <p:sp>
        <p:nvSpPr>
          <p:cNvPr name="TextBox 9" id="9"/>
          <p:cNvSpPr txBox="true"/>
          <p:nvPr/>
        </p:nvSpPr>
        <p:spPr>
          <a:xfrm rot="0">
            <a:off x="16506901" y="23061675"/>
            <a:ext cx="14828054" cy="1216121"/>
          </a:xfrm>
          <a:prstGeom prst="rect">
            <a:avLst/>
          </a:prstGeom>
        </p:spPr>
        <p:txBody>
          <a:bodyPr anchor="t" rtlCol="false" tIns="0" lIns="0" bIns="0" rIns="0">
            <a:spAutoFit/>
          </a:bodyPr>
          <a:lstStyle/>
          <a:p>
            <a:pPr algn="ctr">
              <a:lnSpc>
                <a:spcPts val="4894"/>
              </a:lnSpc>
            </a:pPr>
            <a:r>
              <a:rPr lang="en-US" sz="3496">
                <a:solidFill>
                  <a:srgbClr val="000000"/>
                </a:solidFill>
                <a:latin typeface="Montserrat"/>
                <a:ea typeface="Montserrat"/>
                <a:cs typeface="Montserrat"/>
                <a:sym typeface="Montserrat"/>
              </a:rPr>
              <a:t>Figura 2 - Detalhe de estrutura na entrada da cidade de Bento Gonçalves</a:t>
            </a:r>
          </a:p>
        </p:txBody>
      </p:sp>
      <p:sp>
        <p:nvSpPr>
          <p:cNvPr name="TextBox 10" id="10"/>
          <p:cNvSpPr txBox="true"/>
          <p:nvPr/>
        </p:nvSpPr>
        <p:spPr>
          <a:xfrm rot="0">
            <a:off x="1007219" y="32203858"/>
            <a:ext cx="14828054" cy="596996"/>
          </a:xfrm>
          <a:prstGeom prst="rect">
            <a:avLst/>
          </a:prstGeom>
        </p:spPr>
        <p:txBody>
          <a:bodyPr anchor="t" rtlCol="false" tIns="0" lIns="0" bIns="0" rIns="0">
            <a:spAutoFit/>
          </a:bodyPr>
          <a:lstStyle/>
          <a:p>
            <a:pPr algn="ctr">
              <a:lnSpc>
                <a:spcPts val="4894"/>
              </a:lnSpc>
            </a:pPr>
            <a:r>
              <a:rPr lang="en-US" sz="3496">
                <a:solidFill>
                  <a:srgbClr val="000000"/>
                </a:solidFill>
                <a:latin typeface="Montserrat"/>
                <a:ea typeface="Montserrat"/>
                <a:cs typeface="Montserrat"/>
                <a:sym typeface="Montserrat"/>
              </a:rPr>
              <a:t>Figura 1 - descrição do gráfico apresentado</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DAHENz5Q4Yo</dc:identifier>
  <dcterms:modified xsi:type="dcterms:W3CDTF">2011-08-01T06:04:30Z</dcterms:modified>
  <cp:revision>1</cp:revision>
  <dc:title>Cópia de Pôster ENMC &amp; ECTM 2026</dc:title>
</cp:coreProperties>
</file>